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3FE5-8E7A-453C-B3A5-0D3B08F9DFF0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D90B-586F-433D-87C7-FE8316CF7B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7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3FE5-8E7A-453C-B3A5-0D3B08F9DFF0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D90B-586F-433D-87C7-FE8316CF7B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741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3FE5-8E7A-453C-B3A5-0D3B08F9DFF0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D90B-586F-433D-87C7-FE8316CF7B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9527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3FE5-8E7A-453C-B3A5-0D3B08F9DFF0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D90B-586F-433D-87C7-FE8316CF7B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103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3FE5-8E7A-453C-B3A5-0D3B08F9DFF0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D90B-586F-433D-87C7-FE8316CF7B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698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3FE5-8E7A-453C-B3A5-0D3B08F9DFF0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D90B-586F-433D-87C7-FE8316CF7B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422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3FE5-8E7A-453C-B3A5-0D3B08F9DFF0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D90B-586F-433D-87C7-FE8316CF7B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482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3FE5-8E7A-453C-B3A5-0D3B08F9DFF0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D90B-586F-433D-87C7-FE8316CF7B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365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3FE5-8E7A-453C-B3A5-0D3B08F9DFF0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D90B-586F-433D-87C7-FE8316CF7B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75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3FE5-8E7A-453C-B3A5-0D3B08F9DFF0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D90B-586F-433D-87C7-FE8316CF7B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423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3FE5-8E7A-453C-B3A5-0D3B08F9DFF0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D90B-586F-433D-87C7-FE8316CF7B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841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63FE5-8E7A-453C-B3A5-0D3B08F9DFF0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1D90B-586F-433D-87C7-FE8316CF7B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86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2060848"/>
            <a:ext cx="7772400" cy="1470025"/>
          </a:xfrm>
        </p:spPr>
        <p:txBody>
          <a:bodyPr>
            <a:normAutofit/>
          </a:bodyPr>
          <a:lstStyle/>
          <a:p>
            <a:r>
              <a:rPr kumimoji="1" lang="en-US" altLang="ja-JP" sz="6000" dirty="0" smtClean="0"/>
              <a:t>Internshi</a:t>
            </a:r>
            <a:r>
              <a:rPr lang="en-US" altLang="ja-JP" sz="6000" dirty="0" smtClean="0"/>
              <a:t>p group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509576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75656" y="2204864"/>
            <a:ext cx="8280920" cy="5832648"/>
          </a:xfrm>
        </p:spPr>
        <p:txBody>
          <a:bodyPr>
            <a:normAutofit/>
          </a:bodyPr>
          <a:lstStyle/>
          <a:p>
            <a:pPr algn="l"/>
            <a:r>
              <a:rPr lang="en-US" altLang="ja-JP" dirty="0" smtClean="0">
                <a:solidFill>
                  <a:schemeClr val="tx1"/>
                </a:solidFill>
              </a:rPr>
              <a:t>Cross cultural e</a:t>
            </a:r>
            <a:r>
              <a:rPr lang="en-US" altLang="ja-JP" dirty="0" smtClean="0">
                <a:solidFill>
                  <a:schemeClr val="tx1"/>
                </a:solidFill>
              </a:rPr>
              <a:t>xperience, </a:t>
            </a:r>
          </a:p>
          <a:p>
            <a:pPr algn="l"/>
            <a:r>
              <a:rPr lang="en-US" altLang="ja-JP" dirty="0" smtClean="0">
                <a:solidFill>
                  <a:schemeClr val="tx1"/>
                </a:solidFill>
              </a:rPr>
              <a:t>international exposure, </a:t>
            </a:r>
          </a:p>
          <a:p>
            <a:pPr algn="l"/>
            <a:r>
              <a:rPr lang="en-US" altLang="ja-JP" dirty="0" smtClean="0">
                <a:solidFill>
                  <a:schemeClr val="tx1"/>
                </a:solidFill>
              </a:rPr>
              <a:t>Applying the knowledge to the business</a:t>
            </a:r>
          </a:p>
          <a:p>
            <a:pPr algn="l"/>
            <a:r>
              <a:rPr lang="en-US" altLang="ja-JP" dirty="0" smtClean="0">
                <a:solidFill>
                  <a:schemeClr val="tx1"/>
                </a:solidFill>
              </a:rPr>
              <a:t>future employment,</a:t>
            </a:r>
          </a:p>
          <a:p>
            <a:pPr algn="l"/>
            <a:r>
              <a:rPr lang="en-US" altLang="ja-JP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kumimoji="1" lang="en-US" altLang="ja-JP" dirty="0" err="1" smtClean="0">
                <a:solidFill>
                  <a:schemeClr val="tx1"/>
                </a:solidFill>
              </a:rPr>
              <a:t>Etc</a:t>
            </a:r>
            <a:r>
              <a:rPr kumimoji="1" lang="en-US" altLang="ja-JP" dirty="0" smtClean="0">
                <a:solidFill>
                  <a:schemeClr val="tx1"/>
                </a:solidFill>
              </a:rPr>
              <a:t>-----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03648" y="1196752"/>
            <a:ext cx="58835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b="1" dirty="0" smtClean="0"/>
              <a:t>Expecting for internship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426211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51520" y="950607"/>
            <a:ext cx="8712968" cy="590465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altLang="ja-JP" dirty="0">
                <a:solidFill>
                  <a:schemeClr val="tx1"/>
                </a:solidFill>
              </a:rPr>
              <a:t>For accepting intern students, 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</a:rPr>
              <a:t>●</a:t>
            </a:r>
            <a:r>
              <a:rPr kumimoji="1" lang="en-US" altLang="ja-JP" dirty="0" smtClean="0">
                <a:solidFill>
                  <a:schemeClr val="tx1"/>
                </a:solidFill>
              </a:rPr>
              <a:t>Legal Regulation</a:t>
            </a: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</a:rPr>
              <a:t>→ </a:t>
            </a:r>
            <a:r>
              <a:rPr kumimoji="1" lang="en-US" altLang="ja-JP" dirty="0" smtClean="0">
                <a:solidFill>
                  <a:schemeClr val="tx1"/>
                </a:solidFill>
              </a:rPr>
              <a:t>companies may pay extra tax ?</a:t>
            </a:r>
          </a:p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→</a:t>
            </a:r>
            <a:r>
              <a:rPr lang="en-US" altLang="ja-JP" dirty="0" smtClean="0">
                <a:solidFill>
                  <a:schemeClr val="tx1"/>
                </a:solidFill>
              </a:rPr>
              <a:t>VISA or immigration issues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(work permit---takes long time)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●</a:t>
            </a:r>
            <a:r>
              <a:rPr lang="en-US" altLang="ja-JP" dirty="0" smtClean="0">
                <a:solidFill>
                  <a:schemeClr val="tx1"/>
                </a:solidFill>
              </a:rPr>
              <a:t>Company issues</a:t>
            </a: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</a:rPr>
              <a:t>→ </a:t>
            </a:r>
            <a:r>
              <a:rPr kumimoji="1" lang="en-US" altLang="ja-JP" dirty="0" smtClean="0">
                <a:solidFill>
                  <a:schemeClr val="tx1"/>
                </a:solidFill>
              </a:rPr>
              <a:t>some companies may not want to have international student (</a:t>
            </a:r>
            <a:r>
              <a:rPr kumimoji="1" lang="en-US" altLang="ja-JP" u="sng" dirty="0" smtClean="0">
                <a:solidFill>
                  <a:schemeClr val="tx1"/>
                </a:solidFill>
              </a:rPr>
              <a:t>local language problem?</a:t>
            </a:r>
            <a:r>
              <a:rPr kumimoji="1" lang="en-US" altLang="ja-JP" dirty="0" smtClean="0">
                <a:solidFill>
                  <a:schemeClr val="tx1"/>
                </a:solidFill>
              </a:rPr>
              <a:t>)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→</a:t>
            </a:r>
            <a:r>
              <a:rPr lang="en-US" altLang="ja-JP" dirty="0" smtClean="0">
                <a:solidFill>
                  <a:schemeClr val="tx1"/>
                </a:solidFill>
              </a:rPr>
              <a:t>difficult to find company </a:t>
            </a:r>
          </a:p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→</a:t>
            </a:r>
            <a:r>
              <a:rPr lang="en-US" altLang="ja-JP" dirty="0" smtClean="0">
                <a:solidFill>
                  <a:schemeClr val="tx1"/>
                </a:solidFill>
              </a:rPr>
              <a:t>Agreement with companies  </a:t>
            </a:r>
            <a:endParaRPr lang="ja-JP" altLang="en-US" dirty="0">
              <a:solidFill>
                <a:schemeClr val="tx1"/>
              </a:solidFill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</a:rPr>
              <a:t>●</a:t>
            </a:r>
            <a:r>
              <a:rPr kumimoji="1" lang="en-US" altLang="ja-JP" dirty="0" smtClean="0">
                <a:solidFill>
                  <a:schemeClr val="tx1"/>
                </a:solidFill>
              </a:rPr>
              <a:t>Credits</a:t>
            </a:r>
          </a:p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→</a:t>
            </a:r>
            <a:r>
              <a:rPr lang="en-US" altLang="ja-JP" dirty="0" smtClean="0">
                <a:solidFill>
                  <a:schemeClr val="tx1"/>
                </a:solidFill>
              </a:rPr>
              <a:t>Several months internship is not plausible in AIMS students-----2 or 3 week ?</a:t>
            </a: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	</a:t>
            </a:r>
            <a:r>
              <a:rPr lang="en-US" altLang="ja-JP" dirty="0" smtClean="0">
                <a:solidFill>
                  <a:schemeClr val="tx1"/>
                </a:solidFill>
              </a:rPr>
              <a:t>BUT too short for give them enough credit.</a:t>
            </a: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	</a:t>
            </a:r>
            <a:r>
              <a:rPr lang="en-US" altLang="ja-JP" dirty="0" smtClean="0">
                <a:solidFill>
                  <a:schemeClr val="tx1"/>
                </a:solidFill>
              </a:rPr>
              <a:t>	Just PASS or FAIL?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520" y="116632"/>
            <a:ext cx="56971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b="1" dirty="0" smtClean="0"/>
              <a:t>Problems</a:t>
            </a:r>
            <a:r>
              <a:rPr lang="ja-JP" altLang="en-US" sz="4400" b="1" dirty="0"/>
              <a:t> </a:t>
            </a:r>
            <a:r>
              <a:rPr lang="en-US" altLang="ja-JP" sz="4400" b="1" dirty="0" smtClean="0"/>
              <a:t>for internship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292051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51520" y="950607"/>
            <a:ext cx="8712968" cy="5904656"/>
          </a:xfrm>
        </p:spPr>
        <p:txBody>
          <a:bodyPr>
            <a:normAutofit/>
          </a:bodyPr>
          <a:lstStyle/>
          <a:p>
            <a:pPr algn="l"/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</a:rPr>
              <a:t>●</a:t>
            </a:r>
            <a:r>
              <a:rPr kumimoji="1" lang="en-US" altLang="ja-JP" dirty="0" smtClean="0">
                <a:solidFill>
                  <a:schemeClr val="tx1"/>
                </a:solidFill>
              </a:rPr>
              <a:t>Permission</a:t>
            </a:r>
          </a:p>
          <a:p>
            <a:pPr algn="l"/>
            <a:r>
              <a:rPr kumimoji="1" lang="ja-JP" altLang="en-US" dirty="0" smtClean="0">
                <a:solidFill>
                  <a:schemeClr val="tx1"/>
                </a:solidFill>
              </a:rPr>
              <a:t>→ </a:t>
            </a:r>
            <a:r>
              <a:rPr kumimoji="1" lang="en-US" altLang="ja-JP" dirty="0" smtClean="0">
                <a:solidFill>
                  <a:schemeClr val="tx1"/>
                </a:solidFill>
              </a:rPr>
              <a:t>In Indonesi</a:t>
            </a:r>
            <a:r>
              <a:rPr lang="en-US" altLang="ja-JP" dirty="0" smtClean="0">
                <a:solidFill>
                  <a:schemeClr val="tx1"/>
                </a:solidFill>
              </a:rPr>
              <a:t>a, permission is needed 6 month before the activity.</a:t>
            </a:r>
          </a:p>
          <a:p>
            <a:pPr algn="l"/>
            <a:r>
              <a:rPr kumimoji="1" lang="en-US" altLang="ja-JP" dirty="0" smtClean="0">
                <a:solidFill>
                  <a:schemeClr val="tx1"/>
                </a:solidFill>
              </a:rPr>
              <a:t> 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520" y="116632"/>
            <a:ext cx="56757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b="1" dirty="0" smtClean="0"/>
              <a:t>Problems</a:t>
            </a:r>
            <a:r>
              <a:rPr lang="ja-JP" altLang="en-US" sz="4400" b="1" dirty="0"/>
              <a:t> </a:t>
            </a:r>
            <a:r>
              <a:rPr lang="en-US" altLang="ja-JP" sz="4400" b="1" dirty="0" smtClean="0"/>
              <a:t>for field work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437551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120</Words>
  <Application>Microsoft Office PowerPoint</Application>
  <PresentationFormat>画面に合わせる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Internship group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Internship group</dc:title>
  <dc:creator>KK</dc:creator>
  <cp:lastModifiedBy>KK</cp:lastModifiedBy>
  <cp:revision>6</cp:revision>
  <dcterms:created xsi:type="dcterms:W3CDTF">2014-02-21T06:59:50Z</dcterms:created>
  <dcterms:modified xsi:type="dcterms:W3CDTF">2014-02-21T07:52:13Z</dcterms:modified>
</cp:coreProperties>
</file>